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B9886-4279-45F8-BA2E-67B9605585D6}" type="datetimeFigureOut">
              <a:rPr lang="ru-RU"/>
              <a:pPr>
                <a:defRPr/>
              </a:pPr>
              <a:t>07.10.2017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81EC9-ED93-4663-8277-E1CE9FE38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01D67-D555-4FD1-839A-2BF166F4549A}" type="datetimeFigureOut">
              <a:rPr lang="ru-RU"/>
              <a:pPr>
                <a:defRPr/>
              </a:pPr>
              <a:t>07.10.2017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4396D-B483-4899-AF9C-8D4AFE0A2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8F4D2-694C-49A9-A759-8FC00E71283B}" type="datetimeFigureOut">
              <a:rPr lang="ru-RU"/>
              <a:pPr>
                <a:defRPr/>
              </a:pPr>
              <a:t>07.10.2017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86CA2-25E8-410B-A629-25CD9F6FF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7075F-69AC-479C-A0C6-0DA52E4EF265}" type="datetimeFigureOut">
              <a:rPr lang="ru-RU"/>
              <a:pPr>
                <a:defRPr/>
              </a:pPr>
              <a:t>07.10.2017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C68B9-BA4F-4FB9-B8D2-3AC8A0A2D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061C6-7F42-4BB4-B314-33C4B0072615}" type="datetimeFigureOut">
              <a:rPr lang="ru-RU"/>
              <a:pPr>
                <a:defRPr/>
              </a:pPr>
              <a:t>07.10.2017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B1C65-3A42-4576-AEEB-BD6C313A4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98409-37ED-4A19-BB00-D216AE61542D}" type="datetimeFigureOut">
              <a:rPr lang="ru-RU"/>
              <a:pPr>
                <a:defRPr/>
              </a:pPr>
              <a:t>07.10.2017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2276D-34E2-4D53-9804-A85A431F0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0F8A6-3629-4715-8C2A-9DBE108886DE}" type="datetimeFigureOut">
              <a:rPr lang="ru-RU"/>
              <a:pPr>
                <a:defRPr/>
              </a:pPr>
              <a:t>07.10.2017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D588E-9824-470E-B750-7D69C68D3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67B04-3E1A-436D-8EF7-8C0BC7CA3783}" type="datetimeFigureOut">
              <a:rPr lang="ru-RU"/>
              <a:pPr>
                <a:defRPr/>
              </a:pPr>
              <a:t>07.10.2017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7070F-C5C0-4877-8466-E0A8A662D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4278C-4145-45D3-B868-44C3881C51E2}" type="datetimeFigureOut">
              <a:rPr lang="ru-RU"/>
              <a:pPr>
                <a:defRPr/>
              </a:pPr>
              <a:t>07.10.2017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AA5D8-DBEB-4132-82D4-9B8D29A760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6166F-BAC4-4AE0-A24E-5A2C455F334C}" type="datetimeFigureOut">
              <a:rPr lang="ru-RU"/>
              <a:pPr>
                <a:defRPr/>
              </a:pPr>
              <a:t>07.10.2017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C29BC-7A35-4446-B265-25D8437CF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06268-4CC8-47C1-9762-CCF94570523E}" type="datetimeFigureOut">
              <a:rPr lang="ru-RU"/>
              <a:pPr>
                <a:defRPr/>
              </a:pPr>
              <a:t>07.10.2017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30E54-981E-46E6-B9ED-B7BA65B39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2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357188"/>
            <a:ext cx="9144000" cy="6500812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15" name="Прямоугольник 1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642100"/>
            <a:ext cx="1200150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79388" y="260350"/>
            <a:ext cx="8785225" cy="6337300"/>
          </a:xfrm>
          <a:prstGeom prst="rect">
            <a:avLst/>
          </a:prstGeom>
          <a:solidFill>
            <a:schemeClr val="bg2"/>
          </a:solidFill>
          <a:ln w="571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79388" y="260350"/>
            <a:ext cx="8569325" cy="11572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4000" b="1" i="1" smtClean="0">
                <a:solidFill>
                  <a:srgbClr val="666699"/>
                </a:solidFill>
                <a:latin typeface="Arial" charset="0"/>
              </a:rPr>
              <a:t> Фигуры вращения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sz="2800" smtClean="0"/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sz="2800" smtClean="0"/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468313" y="1628775"/>
            <a:ext cx="4032250" cy="4537075"/>
          </a:xfrm>
          <a:prstGeom prst="rect">
            <a:avLst/>
          </a:prstGeom>
          <a:solidFill>
            <a:schemeClr val="bg1"/>
          </a:solidFill>
          <a:ln w="571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4643438" y="1628775"/>
            <a:ext cx="4032250" cy="4537075"/>
          </a:xfrm>
          <a:prstGeom prst="rect">
            <a:avLst/>
          </a:prstGeom>
          <a:solidFill>
            <a:schemeClr val="bg1"/>
          </a:solidFill>
          <a:ln w="571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46" name="Picture 4" descr="so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3375"/>
            <a:ext cx="15113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2205038"/>
            <a:ext cx="28003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2133600"/>
            <a:ext cx="281305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179388" y="260350"/>
            <a:ext cx="8785225" cy="6337300"/>
          </a:xfrm>
          <a:prstGeom prst="rect">
            <a:avLst/>
          </a:prstGeom>
          <a:solidFill>
            <a:schemeClr val="bg2"/>
          </a:solidFill>
          <a:ln w="571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43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79388" y="260350"/>
            <a:ext cx="8569325" cy="11572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4000" b="1" i="1" smtClean="0">
                <a:solidFill>
                  <a:srgbClr val="666699"/>
                </a:solidFill>
                <a:latin typeface="Arial" charset="0"/>
              </a:rPr>
              <a:t> Фигуры вращения</a:t>
            </a:r>
          </a:p>
        </p:txBody>
      </p:sp>
      <p:sp>
        <p:nvSpPr>
          <p:cNvPr id="61444" name="Rectangle 6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sz="2800" smtClean="0"/>
          </a:p>
        </p:txBody>
      </p:sp>
      <p:sp>
        <p:nvSpPr>
          <p:cNvPr id="61445" name="Rectangle 7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sz="2800" smtClean="0"/>
          </a:p>
        </p:txBody>
      </p:sp>
      <p:sp>
        <p:nvSpPr>
          <p:cNvPr id="61446" name="Rectangle 8"/>
          <p:cNvSpPr>
            <a:spLocks noChangeArrowheads="1"/>
          </p:cNvSpPr>
          <p:nvPr/>
        </p:nvSpPr>
        <p:spPr bwMode="auto">
          <a:xfrm>
            <a:off x="468313" y="1628775"/>
            <a:ext cx="4032250" cy="4537075"/>
          </a:xfrm>
          <a:prstGeom prst="rect">
            <a:avLst/>
          </a:prstGeom>
          <a:solidFill>
            <a:schemeClr val="bg1"/>
          </a:solidFill>
          <a:ln w="571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47" name="Rectangle 9"/>
          <p:cNvSpPr>
            <a:spLocks noChangeArrowheads="1"/>
          </p:cNvSpPr>
          <p:nvPr/>
        </p:nvSpPr>
        <p:spPr bwMode="auto">
          <a:xfrm>
            <a:off x="4643438" y="1628775"/>
            <a:ext cx="4032250" cy="4537075"/>
          </a:xfrm>
          <a:prstGeom prst="rect">
            <a:avLst/>
          </a:prstGeom>
          <a:solidFill>
            <a:schemeClr val="bg1"/>
          </a:solidFill>
          <a:ln w="571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448" name="Picture 4" descr="so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3375"/>
            <a:ext cx="15113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1989138"/>
            <a:ext cx="27241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1989138"/>
            <a:ext cx="28098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179388" y="260350"/>
            <a:ext cx="8785225" cy="6337300"/>
          </a:xfrm>
          <a:prstGeom prst="rect">
            <a:avLst/>
          </a:prstGeom>
          <a:solidFill>
            <a:schemeClr val="bg2"/>
          </a:solidFill>
          <a:ln w="571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467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79388" y="260350"/>
            <a:ext cx="8569325" cy="11572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4000" b="1" i="1" smtClean="0">
                <a:solidFill>
                  <a:srgbClr val="666699"/>
                </a:solidFill>
                <a:latin typeface="Arial" charset="0"/>
              </a:rPr>
              <a:t> Фигуры вращения</a:t>
            </a:r>
          </a:p>
        </p:txBody>
      </p:sp>
      <p:sp>
        <p:nvSpPr>
          <p:cNvPr id="62468" name="Rectangle 6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sz="2800" smtClean="0"/>
          </a:p>
        </p:txBody>
      </p:sp>
      <p:sp>
        <p:nvSpPr>
          <p:cNvPr id="62469" name="Rectangle 7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sz="2800" smtClean="0"/>
          </a:p>
        </p:txBody>
      </p:sp>
      <p:sp>
        <p:nvSpPr>
          <p:cNvPr id="62470" name="Rectangle 8"/>
          <p:cNvSpPr>
            <a:spLocks noChangeArrowheads="1"/>
          </p:cNvSpPr>
          <p:nvPr/>
        </p:nvSpPr>
        <p:spPr bwMode="auto">
          <a:xfrm>
            <a:off x="468313" y="1628775"/>
            <a:ext cx="4032250" cy="4537075"/>
          </a:xfrm>
          <a:prstGeom prst="rect">
            <a:avLst/>
          </a:prstGeom>
          <a:solidFill>
            <a:schemeClr val="bg1"/>
          </a:solidFill>
          <a:ln w="571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471" name="Rectangle 9"/>
          <p:cNvSpPr>
            <a:spLocks noChangeArrowheads="1"/>
          </p:cNvSpPr>
          <p:nvPr/>
        </p:nvSpPr>
        <p:spPr bwMode="auto">
          <a:xfrm>
            <a:off x="4643438" y="1628775"/>
            <a:ext cx="4032250" cy="4537075"/>
          </a:xfrm>
          <a:prstGeom prst="rect">
            <a:avLst/>
          </a:prstGeom>
          <a:solidFill>
            <a:schemeClr val="bg1"/>
          </a:solidFill>
          <a:ln w="571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2472" name="Picture 4" descr="so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3375"/>
            <a:ext cx="15113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1989138"/>
            <a:ext cx="28194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1989138"/>
            <a:ext cx="272415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179388" y="260350"/>
            <a:ext cx="8785225" cy="6337300"/>
          </a:xfrm>
          <a:prstGeom prst="rect">
            <a:avLst/>
          </a:prstGeom>
          <a:solidFill>
            <a:schemeClr val="bg2"/>
          </a:solidFill>
          <a:ln w="571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51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79388" y="260350"/>
            <a:ext cx="8569325" cy="11572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4000" b="1" i="1" smtClean="0">
                <a:solidFill>
                  <a:srgbClr val="666699"/>
                </a:solidFill>
                <a:latin typeface="Arial" charset="0"/>
              </a:rPr>
              <a:t> Фигуры вращения</a:t>
            </a:r>
          </a:p>
        </p:txBody>
      </p:sp>
      <p:sp>
        <p:nvSpPr>
          <p:cNvPr id="53252" name="Rectangle 6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sz="2800" smtClean="0"/>
          </a:p>
        </p:txBody>
      </p:sp>
      <p:sp>
        <p:nvSpPr>
          <p:cNvPr id="53253" name="Rectangle 7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sz="2800" smtClean="0"/>
          </a:p>
        </p:txBody>
      </p:sp>
      <p:sp>
        <p:nvSpPr>
          <p:cNvPr id="53254" name="Rectangle 8"/>
          <p:cNvSpPr>
            <a:spLocks noChangeArrowheads="1"/>
          </p:cNvSpPr>
          <p:nvPr/>
        </p:nvSpPr>
        <p:spPr bwMode="auto">
          <a:xfrm>
            <a:off x="468313" y="1628775"/>
            <a:ext cx="4032250" cy="4537075"/>
          </a:xfrm>
          <a:prstGeom prst="rect">
            <a:avLst/>
          </a:prstGeom>
          <a:solidFill>
            <a:schemeClr val="bg1"/>
          </a:solidFill>
          <a:ln w="571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55" name="Rectangle 9"/>
          <p:cNvSpPr>
            <a:spLocks noChangeArrowheads="1"/>
          </p:cNvSpPr>
          <p:nvPr/>
        </p:nvSpPr>
        <p:spPr bwMode="auto">
          <a:xfrm>
            <a:off x="4643438" y="1628775"/>
            <a:ext cx="4032250" cy="4537075"/>
          </a:xfrm>
          <a:prstGeom prst="rect">
            <a:avLst/>
          </a:prstGeom>
          <a:solidFill>
            <a:schemeClr val="bg1"/>
          </a:solidFill>
          <a:ln w="571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3256" name="Picture 4" descr="so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3375"/>
            <a:ext cx="15113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1844675"/>
            <a:ext cx="29527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1844675"/>
            <a:ext cx="3046412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79388" y="260350"/>
            <a:ext cx="8785225" cy="6337300"/>
          </a:xfrm>
          <a:prstGeom prst="rect">
            <a:avLst/>
          </a:prstGeom>
          <a:solidFill>
            <a:schemeClr val="bg2"/>
          </a:solidFill>
          <a:ln w="571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75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79388" y="260350"/>
            <a:ext cx="8569325" cy="11572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4000" b="1" i="1" smtClean="0">
                <a:solidFill>
                  <a:srgbClr val="666699"/>
                </a:solidFill>
                <a:latin typeface="Arial" charset="0"/>
              </a:rPr>
              <a:t> Фигуры вращения</a:t>
            </a:r>
          </a:p>
        </p:txBody>
      </p:sp>
      <p:sp>
        <p:nvSpPr>
          <p:cNvPr id="54276" name="Rectangle 6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sz="2800" smtClean="0"/>
          </a:p>
        </p:txBody>
      </p:sp>
      <p:sp>
        <p:nvSpPr>
          <p:cNvPr id="54277" name="Rectangle 7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sz="2800" smtClean="0"/>
          </a:p>
        </p:txBody>
      </p:sp>
      <p:sp>
        <p:nvSpPr>
          <p:cNvPr id="54278" name="Rectangle 8"/>
          <p:cNvSpPr>
            <a:spLocks noChangeArrowheads="1"/>
          </p:cNvSpPr>
          <p:nvPr/>
        </p:nvSpPr>
        <p:spPr bwMode="auto">
          <a:xfrm>
            <a:off x="468313" y="1628775"/>
            <a:ext cx="4032250" cy="4537075"/>
          </a:xfrm>
          <a:prstGeom prst="rect">
            <a:avLst/>
          </a:prstGeom>
          <a:solidFill>
            <a:schemeClr val="bg1"/>
          </a:solidFill>
          <a:ln w="571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79" name="Rectangle 9"/>
          <p:cNvSpPr>
            <a:spLocks noChangeArrowheads="1"/>
          </p:cNvSpPr>
          <p:nvPr/>
        </p:nvSpPr>
        <p:spPr bwMode="auto">
          <a:xfrm>
            <a:off x="4643438" y="1628775"/>
            <a:ext cx="4032250" cy="4537075"/>
          </a:xfrm>
          <a:prstGeom prst="rect">
            <a:avLst/>
          </a:prstGeom>
          <a:solidFill>
            <a:schemeClr val="bg1"/>
          </a:solidFill>
          <a:ln w="571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4280" name="Picture 4" descr="so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3375"/>
            <a:ext cx="15113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1916113"/>
            <a:ext cx="27146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1916113"/>
            <a:ext cx="28384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79388" y="260350"/>
            <a:ext cx="8785225" cy="6337300"/>
          </a:xfrm>
          <a:prstGeom prst="rect">
            <a:avLst/>
          </a:prstGeom>
          <a:solidFill>
            <a:schemeClr val="bg2"/>
          </a:solidFill>
          <a:ln w="571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79388" y="260350"/>
            <a:ext cx="8569325" cy="11572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4000" b="1" i="1" smtClean="0">
                <a:solidFill>
                  <a:srgbClr val="666699"/>
                </a:solidFill>
                <a:latin typeface="Arial" charset="0"/>
              </a:rPr>
              <a:t> Фигуры вращения</a:t>
            </a:r>
          </a:p>
        </p:txBody>
      </p:sp>
      <p:sp>
        <p:nvSpPr>
          <p:cNvPr id="55300" name="Rectangle 6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sz="2800" smtClean="0"/>
          </a:p>
        </p:txBody>
      </p:sp>
      <p:sp>
        <p:nvSpPr>
          <p:cNvPr id="55301" name="Rectangle 7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sz="2800" smtClean="0"/>
          </a:p>
        </p:txBody>
      </p:sp>
      <p:sp>
        <p:nvSpPr>
          <p:cNvPr id="55302" name="Rectangle 8"/>
          <p:cNvSpPr>
            <a:spLocks noChangeArrowheads="1"/>
          </p:cNvSpPr>
          <p:nvPr/>
        </p:nvSpPr>
        <p:spPr bwMode="auto">
          <a:xfrm>
            <a:off x="468313" y="1628775"/>
            <a:ext cx="4032250" cy="4537075"/>
          </a:xfrm>
          <a:prstGeom prst="rect">
            <a:avLst/>
          </a:prstGeom>
          <a:solidFill>
            <a:schemeClr val="bg1"/>
          </a:solidFill>
          <a:ln w="571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3" name="Rectangle 9"/>
          <p:cNvSpPr>
            <a:spLocks noChangeArrowheads="1"/>
          </p:cNvSpPr>
          <p:nvPr/>
        </p:nvSpPr>
        <p:spPr bwMode="auto">
          <a:xfrm>
            <a:off x="4643438" y="1628775"/>
            <a:ext cx="4032250" cy="4537075"/>
          </a:xfrm>
          <a:prstGeom prst="rect">
            <a:avLst/>
          </a:prstGeom>
          <a:solidFill>
            <a:schemeClr val="bg1"/>
          </a:solidFill>
          <a:ln w="571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5304" name="Picture 4" descr="so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3375"/>
            <a:ext cx="15113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1916113"/>
            <a:ext cx="277177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1916113"/>
            <a:ext cx="27908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179388" y="260350"/>
            <a:ext cx="8785225" cy="6337300"/>
          </a:xfrm>
          <a:prstGeom prst="rect">
            <a:avLst/>
          </a:prstGeom>
          <a:solidFill>
            <a:schemeClr val="bg2"/>
          </a:solidFill>
          <a:ln w="571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79388" y="260350"/>
            <a:ext cx="8569325" cy="11572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4000" b="1" i="1" smtClean="0">
                <a:solidFill>
                  <a:srgbClr val="666699"/>
                </a:solidFill>
                <a:latin typeface="Arial" charset="0"/>
              </a:rPr>
              <a:t> Фигуры вращения</a:t>
            </a:r>
          </a:p>
        </p:txBody>
      </p:sp>
      <p:sp>
        <p:nvSpPr>
          <p:cNvPr id="56324" name="Rectangle 6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sz="2800" smtClean="0"/>
          </a:p>
        </p:txBody>
      </p:sp>
      <p:sp>
        <p:nvSpPr>
          <p:cNvPr id="56325" name="Rectangle 7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sz="2800" smtClean="0"/>
          </a:p>
        </p:txBody>
      </p:sp>
      <p:sp>
        <p:nvSpPr>
          <p:cNvPr id="56326" name="Rectangle 8"/>
          <p:cNvSpPr>
            <a:spLocks noChangeArrowheads="1"/>
          </p:cNvSpPr>
          <p:nvPr/>
        </p:nvSpPr>
        <p:spPr bwMode="auto">
          <a:xfrm>
            <a:off x="468313" y="1628775"/>
            <a:ext cx="4032250" cy="4537075"/>
          </a:xfrm>
          <a:prstGeom prst="rect">
            <a:avLst/>
          </a:prstGeom>
          <a:solidFill>
            <a:schemeClr val="bg1"/>
          </a:solidFill>
          <a:ln w="571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7" name="Rectangle 9"/>
          <p:cNvSpPr>
            <a:spLocks noChangeArrowheads="1"/>
          </p:cNvSpPr>
          <p:nvPr/>
        </p:nvSpPr>
        <p:spPr bwMode="auto">
          <a:xfrm>
            <a:off x="4643438" y="1628775"/>
            <a:ext cx="4032250" cy="4537075"/>
          </a:xfrm>
          <a:prstGeom prst="rect">
            <a:avLst/>
          </a:prstGeom>
          <a:solidFill>
            <a:schemeClr val="bg1"/>
          </a:solidFill>
          <a:ln w="571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6328" name="Picture 4" descr="so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3375"/>
            <a:ext cx="15113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1989138"/>
            <a:ext cx="28956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41925" y="2060575"/>
            <a:ext cx="2951163" cy="34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79388" y="260350"/>
            <a:ext cx="8785225" cy="6337300"/>
          </a:xfrm>
          <a:prstGeom prst="rect">
            <a:avLst/>
          </a:prstGeom>
          <a:solidFill>
            <a:schemeClr val="bg2"/>
          </a:solidFill>
          <a:ln w="571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47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79388" y="260350"/>
            <a:ext cx="8569325" cy="11572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4000" b="1" i="1" smtClean="0">
                <a:solidFill>
                  <a:srgbClr val="666699"/>
                </a:solidFill>
                <a:latin typeface="Arial" charset="0"/>
              </a:rPr>
              <a:t> Фигуры вращения</a:t>
            </a:r>
          </a:p>
        </p:txBody>
      </p:sp>
      <p:sp>
        <p:nvSpPr>
          <p:cNvPr id="57348" name="Rectangle 6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sz="2800" smtClean="0"/>
          </a:p>
        </p:txBody>
      </p:sp>
      <p:sp>
        <p:nvSpPr>
          <p:cNvPr id="57349" name="Rectangle 7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sz="2800" smtClean="0"/>
          </a:p>
        </p:txBody>
      </p:sp>
      <p:sp>
        <p:nvSpPr>
          <p:cNvPr id="57350" name="Rectangle 8"/>
          <p:cNvSpPr>
            <a:spLocks noChangeArrowheads="1"/>
          </p:cNvSpPr>
          <p:nvPr/>
        </p:nvSpPr>
        <p:spPr bwMode="auto">
          <a:xfrm>
            <a:off x="468313" y="1628775"/>
            <a:ext cx="4032250" cy="4537075"/>
          </a:xfrm>
          <a:prstGeom prst="rect">
            <a:avLst/>
          </a:prstGeom>
          <a:solidFill>
            <a:schemeClr val="bg1"/>
          </a:solidFill>
          <a:ln w="571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51" name="Rectangle 9"/>
          <p:cNvSpPr>
            <a:spLocks noChangeArrowheads="1"/>
          </p:cNvSpPr>
          <p:nvPr/>
        </p:nvSpPr>
        <p:spPr bwMode="auto">
          <a:xfrm>
            <a:off x="4643438" y="1628775"/>
            <a:ext cx="4032250" cy="4537075"/>
          </a:xfrm>
          <a:prstGeom prst="rect">
            <a:avLst/>
          </a:prstGeom>
          <a:solidFill>
            <a:schemeClr val="bg1"/>
          </a:solidFill>
          <a:ln w="571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7352" name="Picture 4" descr="so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3375"/>
            <a:ext cx="15113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1989138"/>
            <a:ext cx="27432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1989138"/>
            <a:ext cx="27622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179388" y="260350"/>
            <a:ext cx="8785225" cy="6337300"/>
          </a:xfrm>
          <a:prstGeom prst="rect">
            <a:avLst/>
          </a:prstGeom>
          <a:solidFill>
            <a:schemeClr val="bg2"/>
          </a:solidFill>
          <a:ln w="571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1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79388" y="260350"/>
            <a:ext cx="8569325" cy="11572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4000" b="1" i="1" smtClean="0">
                <a:solidFill>
                  <a:srgbClr val="666699"/>
                </a:solidFill>
                <a:latin typeface="Arial" charset="0"/>
              </a:rPr>
              <a:t> Фигуры вращения</a:t>
            </a:r>
          </a:p>
        </p:txBody>
      </p:sp>
      <p:sp>
        <p:nvSpPr>
          <p:cNvPr id="58372" name="Rectangle 6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sz="2800" smtClean="0"/>
          </a:p>
        </p:txBody>
      </p:sp>
      <p:sp>
        <p:nvSpPr>
          <p:cNvPr id="58373" name="Rectangle 7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sz="2800" smtClean="0"/>
          </a:p>
        </p:txBody>
      </p:sp>
      <p:sp>
        <p:nvSpPr>
          <p:cNvPr id="58374" name="Rectangle 8"/>
          <p:cNvSpPr>
            <a:spLocks noChangeArrowheads="1"/>
          </p:cNvSpPr>
          <p:nvPr/>
        </p:nvSpPr>
        <p:spPr bwMode="auto">
          <a:xfrm>
            <a:off x="468313" y="1628775"/>
            <a:ext cx="4032250" cy="4537075"/>
          </a:xfrm>
          <a:prstGeom prst="rect">
            <a:avLst/>
          </a:prstGeom>
          <a:solidFill>
            <a:schemeClr val="bg1"/>
          </a:solidFill>
          <a:ln w="571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5" name="Rectangle 9"/>
          <p:cNvSpPr>
            <a:spLocks noChangeArrowheads="1"/>
          </p:cNvSpPr>
          <p:nvPr/>
        </p:nvSpPr>
        <p:spPr bwMode="auto">
          <a:xfrm>
            <a:off x="4643438" y="1628775"/>
            <a:ext cx="4032250" cy="4537075"/>
          </a:xfrm>
          <a:prstGeom prst="rect">
            <a:avLst/>
          </a:prstGeom>
          <a:solidFill>
            <a:schemeClr val="bg1"/>
          </a:solidFill>
          <a:ln w="571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8376" name="Picture 4" descr="so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3375"/>
            <a:ext cx="15113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1989138"/>
            <a:ext cx="26574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2060575"/>
            <a:ext cx="26479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179388" y="260350"/>
            <a:ext cx="8785225" cy="6337300"/>
          </a:xfrm>
          <a:prstGeom prst="rect">
            <a:avLst/>
          </a:prstGeom>
          <a:solidFill>
            <a:schemeClr val="bg2"/>
          </a:solidFill>
          <a:ln w="571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395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79388" y="260350"/>
            <a:ext cx="8569325" cy="11572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4000" b="1" i="1" smtClean="0">
                <a:solidFill>
                  <a:srgbClr val="666699"/>
                </a:solidFill>
                <a:latin typeface="Arial" charset="0"/>
              </a:rPr>
              <a:t> Фигуры вращения</a:t>
            </a:r>
          </a:p>
        </p:txBody>
      </p:sp>
      <p:sp>
        <p:nvSpPr>
          <p:cNvPr id="59396" name="Rectangle 6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sz="2800" smtClean="0"/>
          </a:p>
        </p:txBody>
      </p:sp>
      <p:sp>
        <p:nvSpPr>
          <p:cNvPr id="59397" name="Rectangle 7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sz="2800" smtClean="0"/>
          </a:p>
        </p:txBody>
      </p:sp>
      <p:sp>
        <p:nvSpPr>
          <p:cNvPr id="59398" name="Rectangle 8"/>
          <p:cNvSpPr>
            <a:spLocks noChangeArrowheads="1"/>
          </p:cNvSpPr>
          <p:nvPr/>
        </p:nvSpPr>
        <p:spPr bwMode="auto">
          <a:xfrm>
            <a:off x="468313" y="1628775"/>
            <a:ext cx="4032250" cy="4537075"/>
          </a:xfrm>
          <a:prstGeom prst="rect">
            <a:avLst/>
          </a:prstGeom>
          <a:solidFill>
            <a:schemeClr val="bg1"/>
          </a:solidFill>
          <a:ln w="571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399" name="Rectangle 9"/>
          <p:cNvSpPr>
            <a:spLocks noChangeArrowheads="1"/>
          </p:cNvSpPr>
          <p:nvPr/>
        </p:nvSpPr>
        <p:spPr bwMode="auto">
          <a:xfrm>
            <a:off x="4643438" y="1628775"/>
            <a:ext cx="4032250" cy="4537075"/>
          </a:xfrm>
          <a:prstGeom prst="rect">
            <a:avLst/>
          </a:prstGeom>
          <a:solidFill>
            <a:schemeClr val="bg1"/>
          </a:solidFill>
          <a:ln w="571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9400" name="Picture 4" descr="so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3375"/>
            <a:ext cx="15113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2133600"/>
            <a:ext cx="26860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2205038"/>
            <a:ext cx="25908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79388" y="260350"/>
            <a:ext cx="8785225" cy="6337300"/>
          </a:xfrm>
          <a:prstGeom prst="rect">
            <a:avLst/>
          </a:prstGeom>
          <a:solidFill>
            <a:schemeClr val="bg2"/>
          </a:solidFill>
          <a:ln w="571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19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79388" y="260350"/>
            <a:ext cx="8569325" cy="11572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4000" b="1" i="1" smtClean="0">
                <a:solidFill>
                  <a:srgbClr val="666699"/>
                </a:solidFill>
                <a:latin typeface="Arial" charset="0"/>
              </a:rPr>
              <a:t> Фигуры вращения</a:t>
            </a:r>
          </a:p>
        </p:txBody>
      </p:sp>
      <p:sp>
        <p:nvSpPr>
          <p:cNvPr id="60420" name="Rectangle 6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sz="2800" smtClean="0"/>
          </a:p>
        </p:txBody>
      </p:sp>
      <p:sp>
        <p:nvSpPr>
          <p:cNvPr id="60421" name="Rectangle 7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sz="2800" smtClean="0"/>
          </a:p>
        </p:txBody>
      </p:sp>
      <p:sp>
        <p:nvSpPr>
          <p:cNvPr id="60422" name="Rectangle 8"/>
          <p:cNvSpPr>
            <a:spLocks noChangeArrowheads="1"/>
          </p:cNvSpPr>
          <p:nvPr/>
        </p:nvSpPr>
        <p:spPr bwMode="auto">
          <a:xfrm>
            <a:off x="468313" y="1628775"/>
            <a:ext cx="4032250" cy="4537075"/>
          </a:xfrm>
          <a:prstGeom prst="rect">
            <a:avLst/>
          </a:prstGeom>
          <a:solidFill>
            <a:schemeClr val="bg1"/>
          </a:solidFill>
          <a:ln w="571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23" name="Rectangle 9"/>
          <p:cNvSpPr>
            <a:spLocks noChangeArrowheads="1"/>
          </p:cNvSpPr>
          <p:nvPr/>
        </p:nvSpPr>
        <p:spPr bwMode="auto">
          <a:xfrm>
            <a:off x="4643438" y="1628775"/>
            <a:ext cx="4032250" cy="4537075"/>
          </a:xfrm>
          <a:prstGeom prst="rect">
            <a:avLst/>
          </a:prstGeom>
          <a:solidFill>
            <a:schemeClr val="bg1"/>
          </a:solidFill>
          <a:ln w="571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0424" name="Picture 4" descr="so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3375"/>
            <a:ext cx="15113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2133600"/>
            <a:ext cx="27813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2205038"/>
            <a:ext cx="27432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7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FFC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33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 Фигуры вращения</vt:lpstr>
      <vt:lpstr> Фигуры вращения</vt:lpstr>
      <vt:lpstr> Фигуры вращения</vt:lpstr>
      <vt:lpstr> Фигуры вращения</vt:lpstr>
      <vt:lpstr> Фигуры вращения</vt:lpstr>
      <vt:lpstr> Фигуры вращения</vt:lpstr>
      <vt:lpstr> Фигуры вращения</vt:lpstr>
      <vt:lpstr> Фигуры вращения</vt:lpstr>
      <vt:lpstr> Фигуры вращения</vt:lpstr>
      <vt:lpstr> Фигуры вращения</vt:lpstr>
      <vt:lpstr> Фигуры вращения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Задачи на чертежах 1</dc:title>
  <dc:creator> Елена</dc:creator>
  <cp:lastModifiedBy>1013</cp:lastModifiedBy>
  <cp:revision>14</cp:revision>
  <dcterms:created xsi:type="dcterms:W3CDTF">2014-06-24T15:51:35Z</dcterms:created>
  <dcterms:modified xsi:type="dcterms:W3CDTF">2017-10-07T18:02:05Z</dcterms:modified>
</cp:coreProperties>
</file>